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65048-6B3D-4501-BF24-DD32B125417A}" v="35" dt="2021-10-04T16:15:37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0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Peters" userId="2ab8342b4dd2c80b" providerId="LiveId" clId="{5E165048-6B3D-4501-BF24-DD32B125417A}"/>
    <pc:docChg chg="custSel modSld modShowInfo">
      <pc:chgData name="Ken Peters" userId="2ab8342b4dd2c80b" providerId="LiveId" clId="{5E165048-6B3D-4501-BF24-DD32B125417A}" dt="2021-10-04T16:15:37.284" v="153"/>
      <pc:docMkLst>
        <pc:docMk/>
      </pc:docMkLst>
      <pc:sldChg chg="modSp mod modTransition">
        <pc:chgData name="Ken Peters" userId="2ab8342b4dd2c80b" providerId="LiveId" clId="{5E165048-6B3D-4501-BF24-DD32B125417A}" dt="2021-10-01T05:01:58.015" v="110"/>
        <pc:sldMkLst>
          <pc:docMk/>
          <pc:sldMk cId="454222596" sldId="256"/>
        </pc:sldMkLst>
        <pc:spChg chg="mod">
          <ac:chgData name="Ken Peters" userId="2ab8342b4dd2c80b" providerId="LiveId" clId="{5E165048-6B3D-4501-BF24-DD32B125417A}" dt="2021-10-01T04:50:39.483" v="66" actId="207"/>
          <ac:spMkLst>
            <pc:docMk/>
            <pc:sldMk cId="454222596" sldId="256"/>
            <ac:spMk id="2" creationId="{0E2E09C6-66A3-430A-ACFF-2EF41AEC5B99}"/>
          </ac:spMkLst>
        </pc:spChg>
        <pc:spChg chg="mod">
          <ac:chgData name="Ken Peters" userId="2ab8342b4dd2c80b" providerId="LiveId" clId="{5E165048-6B3D-4501-BF24-DD32B125417A}" dt="2021-10-01T04:53:03.461" v="81" actId="20577"/>
          <ac:spMkLst>
            <pc:docMk/>
            <pc:sldMk cId="454222596" sldId="256"/>
            <ac:spMk id="3" creationId="{EB0D3C48-F5C4-46F7-BF30-342F5C4FD775}"/>
          </ac:spMkLst>
        </pc:spChg>
      </pc:sldChg>
      <pc:sldChg chg="modSp mod modTransition">
        <pc:chgData name="Ken Peters" userId="2ab8342b4dd2c80b" providerId="LiveId" clId="{5E165048-6B3D-4501-BF24-DD32B125417A}" dt="2021-10-01T05:03:37.467" v="113" actId="115"/>
        <pc:sldMkLst>
          <pc:docMk/>
          <pc:sldMk cId="2027646335" sldId="257"/>
        </pc:sldMkLst>
        <pc:spChg chg="mod">
          <ac:chgData name="Ken Peters" userId="2ab8342b4dd2c80b" providerId="LiveId" clId="{5E165048-6B3D-4501-BF24-DD32B125417A}" dt="2021-10-01T04:53:20.420" v="82" actId="207"/>
          <ac:spMkLst>
            <pc:docMk/>
            <pc:sldMk cId="2027646335" sldId="257"/>
            <ac:spMk id="2" creationId="{242DBF36-4680-4A4A-848C-9AB4DDABB831}"/>
          </ac:spMkLst>
        </pc:spChg>
        <pc:spChg chg="mod">
          <ac:chgData name="Ken Peters" userId="2ab8342b4dd2c80b" providerId="LiveId" clId="{5E165048-6B3D-4501-BF24-DD32B125417A}" dt="2021-10-01T05:03:37.467" v="113" actId="115"/>
          <ac:spMkLst>
            <pc:docMk/>
            <pc:sldMk cId="2027646335" sldId="257"/>
            <ac:spMk id="3" creationId="{7D4037BB-862E-4EB2-8F9E-D6A1A6ACF761}"/>
          </ac:spMkLst>
        </pc:spChg>
      </pc:sldChg>
      <pc:sldChg chg="modSp mod modTransition">
        <pc:chgData name="Ken Peters" userId="2ab8342b4dd2c80b" providerId="LiveId" clId="{5E165048-6B3D-4501-BF24-DD32B125417A}" dt="2021-10-01T05:01:58.015" v="110"/>
        <pc:sldMkLst>
          <pc:docMk/>
          <pc:sldMk cId="1305848880" sldId="258"/>
        </pc:sldMkLst>
        <pc:spChg chg="mod">
          <ac:chgData name="Ken Peters" userId="2ab8342b4dd2c80b" providerId="LiveId" clId="{5E165048-6B3D-4501-BF24-DD32B125417A}" dt="2021-10-01T04:55:47.820" v="94" actId="115"/>
          <ac:spMkLst>
            <pc:docMk/>
            <pc:sldMk cId="1305848880" sldId="258"/>
            <ac:spMk id="3" creationId="{7D4037BB-862E-4EB2-8F9E-D6A1A6ACF761}"/>
          </ac:spMkLst>
        </pc:spChg>
      </pc:sldChg>
      <pc:sldChg chg="addSp delSp modSp mod modTransition delAnim modAnim">
        <pc:chgData name="Ken Peters" userId="2ab8342b4dd2c80b" providerId="LiveId" clId="{5E165048-6B3D-4501-BF24-DD32B125417A}" dt="2021-10-04T16:15:37.284" v="153"/>
        <pc:sldMkLst>
          <pc:docMk/>
          <pc:sldMk cId="1388211138" sldId="259"/>
        </pc:sldMkLst>
        <pc:spChg chg="mod">
          <ac:chgData name="Ken Peters" userId="2ab8342b4dd2c80b" providerId="LiveId" clId="{5E165048-6B3D-4501-BF24-DD32B125417A}" dt="2021-10-01T04:58:09.525" v="108" actId="115"/>
          <ac:spMkLst>
            <pc:docMk/>
            <pc:sldMk cId="1388211138" sldId="259"/>
            <ac:spMk id="3" creationId="{7D4037BB-862E-4EB2-8F9E-D6A1A6ACF761}"/>
          </ac:spMkLst>
        </pc:spChg>
        <pc:picChg chg="del mod">
          <ac:chgData name="Ken Peters" userId="2ab8342b4dd2c80b" providerId="LiveId" clId="{5E165048-6B3D-4501-BF24-DD32B125417A}" dt="2021-10-04T16:04:54.994" v="139" actId="478"/>
          <ac:picMkLst>
            <pc:docMk/>
            <pc:sldMk cId="1388211138" sldId="259"/>
            <ac:picMk id="4" creationId="{0F73FEBF-7644-45AA-ADCC-5E64525546BE}"/>
          </ac:picMkLst>
        </pc:picChg>
        <pc:picChg chg="add mod">
          <ac:chgData name="Ken Peters" userId="2ab8342b4dd2c80b" providerId="LiveId" clId="{5E165048-6B3D-4501-BF24-DD32B125417A}" dt="2021-10-04T16:04:50.411" v="138"/>
          <ac:picMkLst>
            <pc:docMk/>
            <pc:sldMk cId="1388211138" sldId="259"/>
            <ac:picMk id="5" creationId="{D3948780-F790-4091-924A-DDAB245103FA}"/>
          </ac:picMkLst>
        </pc:picChg>
        <pc:picChg chg="add mod">
          <ac:chgData name="Ken Peters" userId="2ab8342b4dd2c80b" providerId="LiveId" clId="{5E165048-6B3D-4501-BF24-DD32B125417A}" dt="2021-10-04T16:07:40.165" v="144" actId="1076"/>
          <ac:picMkLst>
            <pc:docMk/>
            <pc:sldMk cId="1388211138" sldId="259"/>
            <ac:picMk id="6" creationId="{E6C0E6E7-E7DD-4654-92DD-6516C4D76F05}"/>
          </ac:picMkLst>
        </pc:picChg>
      </pc:sldChg>
      <pc:sldChg chg="modSp mod modTransition">
        <pc:chgData name="Ken Peters" userId="2ab8342b4dd2c80b" providerId="LiveId" clId="{5E165048-6B3D-4501-BF24-DD32B125417A}" dt="2021-10-01T05:17:31.558" v="118" actId="20577"/>
        <pc:sldMkLst>
          <pc:docMk/>
          <pc:sldMk cId="1124729253" sldId="261"/>
        </pc:sldMkLst>
        <pc:spChg chg="mod">
          <ac:chgData name="Ken Peters" userId="2ab8342b4dd2c80b" providerId="LiveId" clId="{5E165048-6B3D-4501-BF24-DD32B125417A}" dt="2021-10-01T05:17:31.558" v="118" actId="20577"/>
          <ac:spMkLst>
            <pc:docMk/>
            <pc:sldMk cId="1124729253" sldId="261"/>
            <ac:spMk id="3" creationId="{7D4037BB-862E-4EB2-8F9E-D6A1A6ACF76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F497-D170-40AA-9A37-3FB77BFDD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4C5B7-FF89-495D-B502-3F1B3B83F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3306F-7E49-40C8-9957-A9BDB723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A7074-AF10-4964-B35D-C4157097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02B51-A582-40D7-96F9-4066F8B3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9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FE8AE-C45D-437A-8D59-099779ED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884C7-75DE-4B18-AAD4-8D11C2E39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7E740-C0C8-48D1-9174-ABE36182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32404-8BC2-4805-AB7C-49F0A38B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C26CC-94CF-434E-96EA-42236A18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5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32A29-21F5-4A98-998B-BCFAAF1FA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B817C-E184-46D2-9727-E36C9FAE2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2E14D-ED49-43FE-9C70-437C778F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4856A-71AA-461F-996E-5D01E144E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94BE0-C508-4D36-A159-7D173C8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8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6B9E-BE40-410D-890F-E65E164D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C3263-059A-4A0C-95F2-E9E16BA3A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8A982-D838-4A60-B3F2-10B524DE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24588-F74A-44D4-9692-E4732551A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196CC-0F6A-489D-AAAB-E0178F9A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6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6C73-FBF8-44F5-ADCC-13E0977C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ACE53-60C2-4322-BDC4-D9CC91E5B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0492A-A456-487F-9796-9FA8C43D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EDD32-51BC-4A22-89C0-14681626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7017F-4D71-4401-8524-71C84569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9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578F-A0A5-4BF2-8F21-9CEE8805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6F1DA-2243-4954-9174-2B49F8DEF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E2A21-8220-4A3C-B644-2DDD1897E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2AF46-4FF9-48A6-A682-8A269A5C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45690-8DC6-4958-B85C-E532B852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3A1BB-8DAA-4B9A-BAE4-E05DB400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6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0A1DD-123B-43C8-8B58-83DE48BF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54B63-9F27-4242-A605-7E323D66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C1A13-7CA6-45BA-B840-6959A7C8D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A6261-424D-4370-B8BF-5B1CA2E3F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4A5EF-FBBD-4553-8DF7-CCEEB9AC1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7D4DC-1560-4F65-9DC6-1E9E7A04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C9F19-D2BF-4E7C-9FAE-B9152AF33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602EC-B12F-4579-9EA5-0A2E0C86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ACBC-B798-42F3-9C96-E327DF7A8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470A8-D10B-4C25-A2C2-796BAF7D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95E6B-5F4D-4AED-B2AD-DEDF7F09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36EA1-041B-4EFB-B00A-CB2BF3FD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3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AC661C-3815-4571-B6B5-352A450B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E7C87-93B7-46E0-ACF9-60FD54FC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2AA05-02E4-4A92-969E-6D8E8BDC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7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4D57-C505-40AC-9650-C819B283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57D8-8C58-45FE-9113-1094FBA2F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86534-9ABC-45AD-8F47-B19B5466A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5673D-1FFF-4058-9805-8C4E0988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0D742-D599-48B2-84D4-D133662D2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0B555-3AE4-4EFC-9679-04CA2B088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3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73533-4AE4-45F1-BDE6-F6FC1A3A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29F68E-7537-4BF5-ABF5-E217EB3A8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44F6A-5AB9-421B-AE13-1271D0F11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5FAC8-06C0-4C4C-A8AD-DA63ABBDA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CA9-F626-4BF6-A88E-AF52EB41BB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6F140-7F5C-465F-9B9F-AF39800D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263E7-122C-4D6A-B64A-4933615A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382B-A1D5-4B35-9694-04C11876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CB8C0-4502-45D2-B253-24E80E7C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4A1F7-40D2-4DFF-A989-0134B1A78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DCB6B-357B-47E5-89D0-1D2A846A5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097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fld id="{FEF89CA9-F626-4BF6-A88E-AF52EB41BB8F}" type="datetimeFigureOut">
              <a:rPr lang="en-US" smtClean="0"/>
              <a:pPr/>
              <a:t>10/4/2021</a:t>
            </a:fld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20E12-342F-4D9C-9E09-577F1E463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92875"/>
            <a:ext cx="960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TBD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4B215-E2B5-49A2-BC3F-D0C0A1DF1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fld id="{BDAE382B-A1D5-4B35-9694-04C11876D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mic Sans MS" panose="030F0702030302020204" pitchFamily="66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09C6-66A3-430A-ACFF-2EF41AEC5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Trump?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D3C48-F5C4-46F7-BF30-342F5C4FD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97085"/>
          </a:xfrm>
        </p:spPr>
        <p:txBody>
          <a:bodyPr/>
          <a:lstStyle/>
          <a:p>
            <a:r>
              <a:rPr lang="en-US" sz="5400" b="1" u="sng" dirty="0">
                <a:solidFill>
                  <a:srgbClr val="C00000"/>
                </a:solidFill>
              </a:rPr>
              <a:t>MAGA?</a:t>
            </a:r>
          </a:p>
          <a:p>
            <a:r>
              <a:rPr lang="en-US" sz="5400" dirty="0">
                <a:solidFill>
                  <a:srgbClr val="7030A0"/>
                </a:solidFill>
              </a:rPr>
              <a:t>How?</a:t>
            </a:r>
          </a:p>
          <a:p>
            <a:r>
              <a:rPr lang="en-US" sz="5400" dirty="0">
                <a:solidFill>
                  <a:srgbClr val="00B050"/>
                </a:solidFill>
              </a:rPr>
              <a:t>Why</a:t>
            </a:r>
            <a:r>
              <a:rPr lang="en-US" sz="540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7"/>
    </mc:Choice>
    <mc:Fallback xmlns="">
      <p:transition spd="slow" advTm="914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BF36-4680-4A4A-848C-9AB4DDAB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2" y="365125"/>
            <a:ext cx="118872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7030A0"/>
                </a:solidFill>
              </a:rPr>
              <a:t>The Truth IS…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37BB-862E-4EB2-8F9E-D6A1A6AC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5"/>
            <a:ext cx="11887200" cy="489964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b="1" i="0" dirty="0">
                <a:effectLst/>
              </a:rPr>
              <a:t>Donald Trump was arguably the most </a:t>
            </a:r>
            <a:r>
              <a:rPr lang="en-US" sz="3600" b="1" u="sng" dirty="0">
                <a:effectLst/>
              </a:rPr>
              <a:t>egotistical</a:t>
            </a:r>
            <a:r>
              <a:rPr lang="en-US" sz="3600" b="1" i="0" dirty="0">
                <a:effectLst/>
              </a:rPr>
              <a:t>, </a:t>
            </a:r>
            <a:r>
              <a:rPr lang="en-US" sz="3600" b="1" i="0" u="sng" dirty="0">
                <a:effectLst/>
              </a:rPr>
              <a:t>arrogant</a:t>
            </a:r>
            <a:r>
              <a:rPr lang="en-US" sz="3600" b="1" i="0" dirty="0">
                <a:effectLst/>
              </a:rPr>
              <a:t> bastard to ever sit as president of the US.  </a:t>
            </a:r>
          </a:p>
          <a:p>
            <a:pPr algn="l"/>
            <a:r>
              <a:rPr lang="en-US" sz="3600" b="1" i="0" dirty="0">
                <a:effectLst/>
              </a:rPr>
              <a:t>There were a few others, like John, Abe, and Teddy, but history has tamed their legacy.</a:t>
            </a:r>
          </a:p>
          <a:p>
            <a:pPr algn="l"/>
            <a:r>
              <a:rPr lang="en-US" sz="3600" b="1" i="0" dirty="0">
                <a:effectLst/>
              </a:rPr>
              <a:t>Trump lacked </a:t>
            </a:r>
            <a:r>
              <a:rPr lang="en-US" sz="3600" b="1" i="0" u="sng" dirty="0">
                <a:effectLst/>
              </a:rPr>
              <a:t>compassion</a:t>
            </a:r>
            <a:r>
              <a:rPr lang="en-US" sz="3600" b="1" i="0" dirty="0">
                <a:effectLst/>
              </a:rPr>
              <a:t> and </a:t>
            </a:r>
            <a:r>
              <a:rPr lang="en-US" sz="3600" b="1" i="0" u="sng" dirty="0">
                <a:effectLst/>
              </a:rPr>
              <a:t>sympathy</a:t>
            </a:r>
            <a:r>
              <a:rPr lang="en-US" sz="3600" b="1" i="0" dirty="0">
                <a:effectLst/>
              </a:rPr>
              <a:t>.  </a:t>
            </a:r>
          </a:p>
          <a:p>
            <a:pPr algn="l"/>
            <a:r>
              <a:rPr lang="en-US" sz="3600" b="1" i="0" dirty="0">
                <a:effectLst/>
              </a:rPr>
              <a:t>Although he was overly </a:t>
            </a:r>
            <a:r>
              <a:rPr lang="en-US" sz="3600" b="1" i="0" u="sng" dirty="0">
                <a:effectLst/>
              </a:rPr>
              <a:t>sensitive</a:t>
            </a:r>
            <a:r>
              <a:rPr lang="en-US" sz="3600" b="1" i="0" dirty="0">
                <a:effectLst/>
              </a:rPr>
              <a:t> to criticism, he was openly </a:t>
            </a:r>
            <a:r>
              <a:rPr lang="en-US" sz="3600" b="1" i="0" u="sng" dirty="0">
                <a:effectLst/>
              </a:rPr>
              <a:t>critical</a:t>
            </a:r>
            <a:r>
              <a:rPr lang="en-US" sz="3600" b="1" i="0" dirty="0">
                <a:effectLst/>
              </a:rPr>
              <a:t> of others.  </a:t>
            </a:r>
          </a:p>
          <a:p>
            <a:pPr algn="l"/>
            <a:r>
              <a:rPr lang="en-US" sz="3600" b="1" i="0" dirty="0">
                <a:effectLst/>
              </a:rPr>
              <a:t>He was a </a:t>
            </a:r>
            <a:r>
              <a:rPr lang="en-US" sz="3600" b="1" i="0" u="sng" dirty="0">
                <a:effectLst/>
              </a:rPr>
              <a:t>self-centered</a:t>
            </a:r>
            <a:r>
              <a:rPr lang="en-US" sz="3600" b="1" i="0" dirty="0">
                <a:effectLst/>
              </a:rPr>
              <a:t> pragmatist.    </a:t>
            </a:r>
            <a:endParaRPr lang="en-US" sz="48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76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7"/>
    </mc:Choice>
    <mc:Fallback xmlns="">
      <p:transition spd="slow" advTm="1755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37BB-862E-4EB2-8F9E-D6A1A6AC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65124"/>
            <a:ext cx="11887200" cy="6409301"/>
          </a:xfrm>
        </p:spPr>
        <p:txBody>
          <a:bodyPr>
            <a:normAutofit/>
          </a:bodyPr>
          <a:lstStyle/>
          <a:p>
            <a:pPr algn="l"/>
            <a:r>
              <a:rPr lang="en-US" sz="3600" b="1" i="0" dirty="0">
                <a:effectLst/>
              </a:rPr>
              <a:t>He was </a:t>
            </a:r>
            <a:r>
              <a:rPr lang="en-US" sz="3600" b="1" i="0" u="sng" dirty="0">
                <a:effectLst/>
              </a:rPr>
              <a:t>uncontrolled</a:t>
            </a:r>
            <a:r>
              <a:rPr lang="en-US" sz="3600" b="1" i="0" dirty="0">
                <a:effectLst/>
              </a:rPr>
              <a:t> and </a:t>
            </a:r>
            <a:r>
              <a:rPr lang="en-US" sz="3600" b="1" i="0" u="sng" dirty="0">
                <a:effectLst/>
              </a:rPr>
              <a:t>noncompliant</a:t>
            </a:r>
            <a:r>
              <a:rPr lang="en-US" sz="3600" b="1" i="0" dirty="0">
                <a:effectLst/>
              </a:rPr>
              <a:t>.  </a:t>
            </a:r>
          </a:p>
          <a:p>
            <a:pPr algn="l"/>
            <a:r>
              <a:rPr lang="en-US" sz="3600" b="1" i="0" dirty="0">
                <a:effectLst/>
              </a:rPr>
              <a:t>He did things his way.  </a:t>
            </a:r>
          </a:p>
          <a:p>
            <a:pPr algn="l"/>
            <a:r>
              <a:rPr lang="en-US" sz="3600" b="1" i="0" dirty="0">
                <a:effectLst/>
              </a:rPr>
              <a:t>He was often boldly busy doing his work, instead of the work favored by half the nation.  </a:t>
            </a:r>
          </a:p>
          <a:p>
            <a:pPr algn="l"/>
            <a:r>
              <a:rPr lang="en-US" sz="3600" b="1" i="0" dirty="0">
                <a:effectLst/>
              </a:rPr>
              <a:t>He praised the art of negotiation but did not compromise. </a:t>
            </a:r>
          </a:p>
          <a:p>
            <a:pPr algn="l"/>
            <a:r>
              <a:rPr lang="en-US" sz="3600" b="1" i="0" dirty="0">
                <a:effectLst/>
              </a:rPr>
              <a:t>He was terrible to work for and </a:t>
            </a:r>
            <a:r>
              <a:rPr lang="en-US" sz="3600" b="1" i="0" u="sng" dirty="0">
                <a:effectLst/>
              </a:rPr>
              <a:t>micromanaged</a:t>
            </a:r>
            <a:r>
              <a:rPr lang="en-US" sz="3600" b="1" i="0" dirty="0">
                <a:effectLst/>
              </a:rPr>
              <a:t> almost everything and everybody. </a:t>
            </a:r>
          </a:p>
          <a:p>
            <a:pPr algn="l"/>
            <a:r>
              <a:rPr lang="en-US" sz="3600" b="1" i="0" dirty="0">
                <a:effectLst/>
              </a:rPr>
              <a:t>He was </a:t>
            </a:r>
            <a:r>
              <a:rPr lang="en-US" sz="3600" b="1" i="0" u="sng" dirty="0">
                <a:effectLst/>
              </a:rPr>
              <a:t>unprepared</a:t>
            </a:r>
            <a:r>
              <a:rPr lang="en-US" sz="3600" b="1" i="0" dirty="0">
                <a:effectLst/>
              </a:rPr>
              <a:t>, </a:t>
            </a:r>
            <a:r>
              <a:rPr lang="en-US" sz="3600" b="1" i="0" u="sng" dirty="0">
                <a:effectLst/>
              </a:rPr>
              <a:t>apolitical</a:t>
            </a:r>
            <a:r>
              <a:rPr lang="en-US" sz="3600" b="1" i="0" dirty="0">
                <a:effectLst/>
              </a:rPr>
              <a:t>, and </a:t>
            </a:r>
            <a:r>
              <a:rPr lang="en-US" sz="3600" b="1" i="0" u="sng" dirty="0">
                <a:effectLst/>
              </a:rPr>
              <a:t>unconnected</a:t>
            </a:r>
            <a:r>
              <a:rPr lang="en-US" sz="3600" b="1" i="0" dirty="0">
                <a:effectLst/>
              </a:rPr>
              <a:t>.  </a:t>
            </a:r>
          </a:p>
          <a:p>
            <a:pPr algn="l"/>
            <a:r>
              <a:rPr lang="en-US" sz="3600" b="1" i="0" dirty="0">
                <a:effectLst/>
              </a:rPr>
              <a:t>He had to scrounge for appointees, and still made errors.  </a:t>
            </a:r>
          </a:p>
        </p:txBody>
      </p:sp>
    </p:spTree>
    <p:extLst>
      <p:ext uri="{BB962C8B-B14F-4D97-AF65-F5344CB8AC3E}">
        <p14:creationId xmlns:p14="http://schemas.microsoft.com/office/powerpoint/2010/main" val="13058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3"/>
    </mc:Choice>
    <mc:Fallback xmlns="">
      <p:transition spd="slow" advTm="2001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37BB-862E-4EB2-8F9E-D6A1A6AC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65125"/>
            <a:ext cx="11887200" cy="5811838"/>
          </a:xfrm>
        </p:spPr>
        <p:txBody>
          <a:bodyPr>
            <a:normAutofit/>
          </a:bodyPr>
          <a:lstStyle/>
          <a:p>
            <a:pPr algn="l"/>
            <a:r>
              <a:rPr lang="en-US" sz="3600" b="1" i="0" dirty="0">
                <a:effectLst/>
              </a:rPr>
              <a:t>He was called almost every castigating word in the book and blamed for things that were not of his doing.  </a:t>
            </a:r>
          </a:p>
          <a:p>
            <a:pPr algn="l"/>
            <a:r>
              <a:rPr lang="en-US" sz="3600" b="1" i="0" dirty="0">
                <a:effectLst/>
              </a:rPr>
              <a:t>He drew hate and betrayal.  </a:t>
            </a:r>
          </a:p>
          <a:p>
            <a:pPr algn="l"/>
            <a:r>
              <a:rPr lang="en-US" sz="3600" b="1" i="0" dirty="0">
                <a:effectLst/>
              </a:rPr>
              <a:t>He had few friends, </a:t>
            </a:r>
            <a:r>
              <a:rPr lang="en-US" sz="3600" b="1" i="0" strike="sngStrike" dirty="0">
                <a:effectLst/>
              </a:rPr>
              <a:t>some</a:t>
            </a:r>
            <a:r>
              <a:rPr lang="en-US" sz="3600" b="1" i="0" dirty="0">
                <a:effectLst/>
              </a:rPr>
              <a:t> many enemies, but many </a:t>
            </a:r>
            <a:r>
              <a:rPr lang="en-US" sz="3600" b="1" i="0" dirty="0" err="1">
                <a:effectLst/>
              </a:rPr>
              <a:t>many</a:t>
            </a:r>
            <a:r>
              <a:rPr lang="en-US" sz="3600" b="1" i="0" dirty="0">
                <a:effectLst/>
              </a:rPr>
              <a:t> followers.  </a:t>
            </a:r>
          </a:p>
          <a:p>
            <a:pPr algn="l"/>
            <a:r>
              <a:rPr lang="en-US" sz="3600" b="1" i="0" dirty="0">
                <a:effectLst/>
              </a:rPr>
              <a:t>He reveled in </a:t>
            </a:r>
            <a:r>
              <a:rPr lang="en-US" sz="3600" b="1" i="0" u="sng" dirty="0">
                <a:effectLst/>
              </a:rPr>
              <a:t>retaliation</a:t>
            </a:r>
            <a:r>
              <a:rPr lang="en-US" sz="3600" b="1" i="0" dirty="0">
                <a:effectLst/>
              </a:rPr>
              <a:t> and </a:t>
            </a:r>
            <a:r>
              <a:rPr lang="en-US" sz="3600" b="1" i="0" u="sng" dirty="0">
                <a:effectLst/>
              </a:rPr>
              <a:t>denunciation</a:t>
            </a:r>
            <a:r>
              <a:rPr lang="en-US" sz="3600" b="1" i="0" dirty="0">
                <a:effectLst/>
              </a:rPr>
              <a:t>.   </a:t>
            </a:r>
          </a:p>
          <a:p>
            <a:pPr algn="l"/>
            <a:r>
              <a:rPr lang="en-US" sz="3600" b="1" i="0" dirty="0">
                <a:effectLst/>
              </a:rPr>
              <a:t>He was </a:t>
            </a:r>
            <a:r>
              <a:rPr lang="en-US" sz="3600" b="1" i="0" u="sng" dirty="0">
                <a:effectLst/>
              </a:rPr>
              <a:t>assertive</a:t>
            </a:r>
            <a:r>
              <a:rPr lang="en-US" sz="3600" b="1" i="0" dirty="0">
                <a:effectLst/>
              </a:rPr>
              <a:t> and </a:t>
            </a:r>
            <a:r>
              <a:rPr lang="en-US" sz="3600" b="1" i="0" u="sng" dirty="0">
                <a:effectLst/>
              </a:rPr>
              <a:t>pragmatic</a:t>
            </a:r>
            <a:r>
              <a:rPr lang="en-US" sz="3600" b="1" i="0" dirty="0">
                <a:effectLst/>
              </a:rPr>
              <a:t>.  </a:t>
            </a:r>
          </a:p>
          <a:p>
            <a:pPr algn="l"/>
            <a:r>
              <a:rPr lang="en-US" sz="3600" b="1" i="0" dirty="0">
                <a:effectLst/>
              </a:rPr>
              <a:t>He said and did things that were </a:t>
            </a:r>
            <a:r>
              <a:rPr lang="en-US" sz="3600" b="1" i="0" u="sng" dirty="0">
                <a:effectLst/>
              </a:rPr>
              <a:t>offensive</a:t>
            </a:r>
            <a:r>
              <a:rPr lang="en-US" sz="3600" b="1" i="0" dirty="0">
                <a:effectLst/>
              </a:rPr>
              <a:t>, </a:t>
            </a:r>
            <a:r>
              <a:rPr lang="en-US" sz="3600" b="1" i="0" u="sng" dirty="0">
                <a:effectLst/>
              </a:rPr>
              <a:t>disruptive</a:t>
            </a:r>
            <a:r>
              <a:rPr lang="en-US" sz="3600" b="1" i="0" dirty="0">
                <a:effectLst/>
              </a:rPr>
              <a:t>, and </a:t>
            </a:r>
            <a:r>
              <a:rPr lang="en-US" sz="3600" b="1" i="0" u="sng" dirty="0">
                <a:effectLst/>
              </a:rPr>
              <a:t>obnoxious</a:t>
            </a:r>
            <a:r>
              <a:rPr lang="en-US" sz="3600" b="1" i="0" dirty="0">
                <a:effectLst/>
              </a:rPr>
              <a:t>.  (AUTHOR, unknown) </a:t>
            </a:r>
            <a:endParaRPr lang="en-US" sz="48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47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8"/>
    </mc:Choice>
    <mc:Fallback xmlns="">
      <p:transition spd="slow" advTm="2075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BF36-4680-4A4A-848C-9AB4DDAB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8316686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The Bottomline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37BB-862E-4EB2-8F9E-D6A1A6AC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4"/>
            <a:ext cx="8316686" cy="4967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i="0" dirty="0">
                <a:solidFill>
                  <a:srgbClr val="002060"/>
                </a:solidFill>
                <a:effectLst/>
              </a:rPr>
              <a:t>So, what did he </a:t>
            </a:r>
            <a:r>
              <a:rPr lang="en-US" sz="4400" b="1" i="0" u="sng" dirty="0">
                <a:solidFill>
                  <a:srgbClr val="002060"/>
                </a:solidFill>
                <a:effectLst/>
              </a:rPr>
              <a:t>accomplish</a:t>
            </a:r>
            <a:r>
              <a:rPr lang="en-US" sz="4400" b="1" i="0" dirty="0">
                <a:solidFill>
                  <a:srgbClr val="002060"/>
                </a:solidFill>
                <a:effectLst/>
              </a:rPr>
              <a:t> for</a:t>
            </a:r>
            <a:br>
              <a:rPr lang="en-US" sz="4400" b="1" i="0" dirty="0">
                <a:solidFill>
                  <a:srgbClr val="002060"/>
                </a:solidFill>
                <a:effectLst/>
              </a:rPr>
            </a:br>
            <a:r>
              <a:rPr lang="en-US" sz="4400" b="1" i="0" dirty="0">
                <a:solidFill>
                  <a:srgbClr val="002060"/>
                </a:solidFill>
                <a:effectLst/>
              </a:rPr>
              <a:t>‘We the People’? </a:t>
            </a:r>
            <a:br>
              <a:rPr lang="en-US" sz="4400" b="1" i="0" dirty="0">
                <a:effectLst/>
              </a:rPr>
            </a:br>
            <a:r>
              <a:rPr lang="en-US" sz="4400" b="1" i="0" dirty="0">
                <a:effectLst/>
              </a:rPr>
              <a:t>  </a:t>
            </a:r>
            <a:br>
              <a:rPr lang="en-US" sz="4400" b="1" i="0" dirty="0">
                <a:effectLst/>
              </a:rPr>
            </a:br>
            <a:r>
              <a:rPr lang="en-US" sz="4400" b="1" i="0" dirty="0">
                <a:effectLst/>
              </a:rPr>
              <a:t>Now watch the one-minute video! </a:t>
            </a:r>
            <a:endParaRPr lang="en-US" dirty="0"/>
          </a:p>
        </p:txBody>
      </p:sp>
      <p:pic>
        <p:nvPicPr>
          <p:cNvPr id="6" name="DT4yrAccomplished">
            <a:hlinkClick r:id="" action="ppaction://media"/>
            <a:extLst>
              <a:ext uri="{FF2B5EF4-FFF2-40B4-BE49-F238E27FC236}">
                <a16:creationId xmlns:a16="http://schemas.microsoft.com/office/drawing/2014/main" id="{E6C0E6E7-E7DD-4654-92DD-6516C4D76F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3000" y="381000"/>
            <a:ext cx="34290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2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81"/>
    </mc:Choice>
    <mc:Fallback xmlns="">
      <p:transition spd="slow" advTm="9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739" objId="4"/>
        <p14:stopEvt time="84822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ACDB3D-2608-4485-8A75-8182038EE489}" vid="{13F782EA-D6CC-47EC-BE89-17EC7C534C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KenP-Template</Template>
  <TotalTime>130</TotalTime>
  <Words>253</Words>
  <Application>Microsoft Office PowerPoint</Application>
  <PresentationFormat>Widescreen</PresentationFormat>
  <Paragraphs>25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Comic Sans MS</vt:lpstr>
      <vt:lpstr>Office Theme</vt:lpstr>
      <vt:lpstr>Trump?</vt:lpstr>
      <vt:lpstr>The Truth IS… .</vt:lpstr>
      <vt:lpstr>PowerPoint Presentation</vt:lpstr>
      <vt:lpstr>PowerPoint Presentation</vt:lpstr>
      <vt:lpstr>The Bottomline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Trump?</dc:title>
  <dc:creator>Ken Peters</dc:creator>
  <cp:lastModifiedBy>Ken Peters</cp:lastModifiedBy>
  <cp:revision>1</cp:revision>
  <dcterms:created xsi:type="dcterms:W3CDTF">2021-10-01T03:30:09Z</dcterms:created>
  <dcterms:modified xsi:type="dcterms:W3CDTF">2021-10-04T16:15:41Z</dcterms:modified>
</cp:coreProperties>
</file>